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5c3537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全球贸易网的形成</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daa605b1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商品流动与文化交流国际化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66391f0009f97f0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839ee5c7c?pid=daa605b1b&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[浙江浙东北联盟2024高二期中]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17—18世纪，以中国商品为代表的亚洲奢侈品涌入欧洲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多欧洲贵族和富裕家庭以使用中国产品和效仿中国生活习俗为时尚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。面对消费者的新需求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制造商充分借鉴亚洲奢侈品的设计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、多样性和美学特性，再结合英国消费者的品位和时尚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成功开发出本国生产的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“新奢侈品”。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839ee5c7c.bracket?pid=daa605b1b&amp;color=0,0,0&amp;vpa=4"/>
          <p:cNvSpPr/>
          <p:nvPr/>
        </p:nvSpPr>
        <p:spPr>
          <a:xfrm>
            <a:off x="651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839ee5c7c.choices?pid=daa605b1b&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.中国奢侈品不再受到消费群体的喜爱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.企业已成为英国技术创新的主体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C.商品的流通有利于文化的传播与发展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.亚洲奢侈品被挤出英国国内市场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839ee5c7c?vop=1&amp;pid=daa605b1b&amp;color=0,0,0&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本题考查商品流通对文化发展的影响。选择C：材料描述了亚洲奢侈品（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特别是中国商品）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涌入欧洲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,这些商品不仅满足了欧洲消费者的物质需求,同时也带来了亚洲的文化元素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商在借鉴这些文化元素的基础上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,结合本国消费者的品位和时尚,成功开发出了新的产品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。这正是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商品流通促进文化交流与发展的一个典型例子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：材料指出很多欧洲贵族和富裕家庭以使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用中国产品和效仿中国生活习俗为时尚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,未提及“新奢侈品”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投入生产后亚洲奢侈品在欧洲的情况，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中国奢侈品不再受到消费群体的喜爱”无法从材料信息中得出。排除B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：英国制造商借鉴中国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等亚洲国家奢侈品的设计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、多样性和美学特性开发出本国生产的“新奢侈品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”,这并不属于技术创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，且制造商不等于企业，无法说明“企业”成为技术创新的主体。排除D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：材料并没有提到亚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洲奢侈品被挤出英国市场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,反而强调了英国制造商借鉴亚洲奢侈品的元素来开发新产品。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8289659bb?pid=daa605b1b&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17—18世纪，随着海上贸易的发展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，以丝绸为载体的中国服饰文化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逐渐被欧洲了解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，一些英国女性穿上了面料柔软舒适的刺绣服装。19世纪末20世纪初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璧的服饰逐渐进入中国人的生活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。“中山装”和“旗袍”成为这一时期的经典服装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8289659bb.bracket?pid=daa605b1b&amp;color=0,0,0&amp;vpa=5"/>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4_2#8289659bb.choices?pid=daa605b1b&amp;color=0,0,0&amp;bbb=1"/>
          <p:cNvSpPr/>
          <p:nvPr/>
        </p:nvSpPr>
        <p:spPr>
          <a:xfrm>
            <a:off x="722376" y="27912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.中西文化的相互影响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.文化发展的同质化趋势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C.传统服饰体系的瓦解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.文明交流的被动性特征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8289659bb?vop=1&amp;pid=daa605b1b&amp;color=0,0,0&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本题考查服饰文化的双向交流与影响。选择A：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17—18世纪的海上贸易使中国服饰文化传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，一些英国女性穿着中国刺绣服装；19世纪末20世纪初，中国出现中西合璧的服饰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山装融合了西式剪裁与传统中式元素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，旗袍则吸收西方时尚进行了改良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，这体现了中西文化在服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饰领域的双向交流与影响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。排除B：文化发展的同质化趋势强调文化趋同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，但材料中欧洲和中国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服饰交流后仍保持各自特色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，如欧洲借鉴中国元素但未改变自身核心风格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，中国服饰创新时也未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丧失传统元素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，因此不符合同质化趋势。排除C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：中西合璧服饰如中山装以中式风格为基础融合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西式风格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，旗袍由传统袍服演变而成，表明传统服饰体系并未瓦解。排除D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：文明交流的被动性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特征说法错误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，材料显示17—18世纪的贸易促进了文化传播，而19世纪末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20世纪初中国人主动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引入西方元素革新服饰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，以上表明交流是双向主动过程。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7_1#d4caaa549?pid=daa605b1b&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[河北部分示范高中2025高二期中]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当前，在经济全球化的影响下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，各民族文化在全球范围内的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，有利于文化间的交流与合作。然而，当今西方一些学者极力鼓吹西方文化的全球化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国为代表的一些西方国家不遗余力地向发展中国家推广自己的文化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企图实现西方文化的全球化。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8_1#d4caaa549.bracket?pid=daa605b1b&amp;color=0,0,0&amp;vpa=6"/>
          <p:cNvSpPr/>
          <p:nvPr/>
        </p:nvSpPr>
        <p:spPr>
          <a:xfrm>
            <a:off x="397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7_2#d4caaa549.choices?pid=daa605b1b&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.反映了文化趋同化趋势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.造成落后地区的殖民地化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C.利弊并存且充满复杂性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.实质是西方文化的全球化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9_1#d4caaa549?vop=1&amp;pid=daa605b1b&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本题考查文化“全球化”的利弊。选择C：由材料可知文化“全球化”既有利，如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族文化在全球范围内的传播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，有利于文化间的交流与合作”，又有弊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，如一些西方国家企图推广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，实现西方文化全球化，以上反映出文化“全球化”利弊并存且充满复杂性。排除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“全球化”并非文化趋同化。排除B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：殖民地化主要指历史上西方殖民者对殖民地的政治经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，材料中西方文化推广虽可能影响他国文化但并不能直接造成落后地区的殖民地化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：“文化全球化实质是西方文化的全球化”观点片面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，材料前半部分肯定了各民族文化在全球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范围内传播的意义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7ebd583c.fixed?pid=33c29c972&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7200" dirty="0"/>
          </a:p>
        </p:txBody>
      </p:sp>
      <p:sp>
        <p:nvSpPr>
          <p:cNvPr id="3" name="C_3#e7ebd583c.fixed?pid=33c29c972&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第10课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近代以来的世界贸易与文化交流的扩展</a:t>
            </a:r>
            <a:endParaRPr lang="en-US" altLang="zh-CN" sz="4400" dirty="0"/>
          </a:p>
        </p:txBody>
      </p:sp>
      <p:pic>
        <p:nvPicPr>
          <p:cNvPr id="4" name="C_3#e7ebd583c.fixed?pid=33c29c972&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e7ebd583c.fixed?pid=33c29c972&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0_1#9960a0bc6?pid=e7ebd583c&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1.下表是王加丰在《扩张体制与世界市场的开辟》中列出的1600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年运入欧洲部分商品的统计表。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对此表解读正确的是(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8" name="QC_4_BD.20_2#9960a0bc6?colgroup=11,14,14&amp;pid=e7ebd583c&amp;color=0,0,0&amp;bbb=1"/>
          <p:cNvGraphicFramePr>
            <a:graphicFrameLocks noGrp="1"/>
          </p:cNvGraphicFramePr>
          <p:nvPr/>
        </p:nvGraphicFramePr>
        <p:xfrm>
          <a:off x="722376" y="1951677"/>
          <a:ext cx="10752014" cy="1273810"/>
        </p:xfrm>
        <a:graphic>
          <a:graphicData uri="http://schemas.openxmlformats.org/drawingml/2006/table">
            <a:tbl>
              <a:tblPr/>
              <a:tblGrid>
                <a:gridCol w="3090290"/>
                <a:gridCol w="3830862"/>
                <a:gridCol w="383086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经好望角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经地中海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胡椒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100万~200万磅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300万~400万磅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丁香</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靛蓝</a:t>
                      </a:r>
                      <a:r>
                        <a:rPr lang="en-US" altLang="zh-CN" sz="2000" b="1"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肉桂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35万~65万磅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70万~100万磅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AN.21_1#9960a0bc6.bracket?pid=e7ebd583c&amp;color=0,0,0&amp;vpa=7"/>
          <p:cNvSpPr/>
          <p:nvPr/>
        </p:nvSpPr>
        <p:spPr>
          <a:xfrm>
            <a:off x="319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20_3#9960a0bc6.choices?pid=e7ebd583c&amp;color=0,0,0&amp;bbb=1"/>
          <p:cNvSpPr/>
          <p:nvPr/>
        </p:nvSpPr>
        <p:spPr>
          <a:xfrm>
            <a:off x="722376" y="33613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A.欧洲与亚、非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、美洲联系更加紧密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.世界贸易中心开始转移到地中海地区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C.商业革命导致贸易内容的改变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.传统商路仍发挥重要的作用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2_1#9960a0bc6?vop=1&amp;pid=e7ebd583c&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本题考查新航路开辟后的世界贸易。选择D：从统计表中可以看出,1600年“经好望角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路运输的商品数量少于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“经地中海”航路的商品数量,这说明以“经地中海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”为代表的传统航路在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世界贸易中仍发挥着重要作用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。排除A：材料对比的是经两条商路运入欧洲的部分商品数量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提及商品来源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。排除B：新航路开辟后,世界贸易中心开始逐渐由地中海转移到大西洋沿岸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：材料未体现贸易内容的改变。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3_1#a1ddff06f?htil=1&amp;pid=e7ebd583c&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87551" y="2356680"/>
            <a:ext cx="365760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23_2#a1ddff06f?htil=1&amp;pid=e7ebd583c&amp;color=0,0,0&amp;bt=1&amp;bbb=1&amp;hb=1"/>
          <p:cNvSpPr/>
          <p:nvPr/>
        </p:nvSpPr>
        <p:spPr>
          <a:xfrm>
            <a:off x="722376" y="972000"/>
            <a:ext cx="699516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[湖南长沙长郡中学2025调研]</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下图所示为英国1800—1900年人均糖和茶消费的变化情况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）。这一变化反映了(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24_1#a1ddff06f.bracket?pid=e7ebd583c&amp;color=0,0,0&amp;vpa=8"/>
          <p:cNvSpPr/>
          <p:nvPr/>
        </p:nvSpPr>
        <p:spPr>
          <a:xfrm>
            <a:off x="4501896" y="147809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23_3#a1ddff06f.choices?htil=1&amp;pid=e7ebd583c&amp;color=0,0,0&amp;bbb=1"/>
          <p:cNvSpPr/>
          <p:nvPr/>
        </p:nvSpPr>
        <p:spPr>
          <a:xfrm>
            <a:off x="722376" y="4538159"/>
            <a:ext cx="6995160" cy="843153"/>
          </a:xfrm>
          <a:prstGeom prst="rect">
            <a:avLst/>
          </a:prstGeom>
          <a:noFill/>
        </p:spPr>
        <p:txBody>
          <a:bodyPr wrap="none" lIns="0" tIns="0" rIns="0" bIns="0" rtlCol="0" anchor="t"/>
          <a:lstStyle/>
          <a:p>
            <a:pPr latinLnBrk="1">
              <a:lnSpc>
                <a:spcPts val="3600"/>
              </a:lnSpc>
              <a:tabLst>
                <a:tab pos="360553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.大宗奢侈消费的发展趋势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.世界市场的发展与扩大</a:t>
            </a:r>
            <a:endParaRPr lang="en-US" altLang="zh-CN" sz="2000" dirty="0"/>
          </a:p>
          <a:p>
            <a:pPr latinLnBrk="1">
              <a:lnSpc>
                <a:spcPts val="3400"/>
              </a:lnSpc>
              <a:tabLst>
                <a:tab pos="360553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C.社会贫富分化的不断加剧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.欧洲对外贸易出现逆差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e106f99c.fixed?pid=33c29c972&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7200" dirty="0"/>
          </a:p>
        </p:txBody>
      </p:sp>
      <p:sp>
        <p:nvSpPr>
          <p:cNvPr id="3" name="C_3#ae106f99c.fixed?pid=33c29c972&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第10课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近代以来的世界贸易与文化交流的扩展</a:t>
            </a:r>
            <a:endParaRPr lang="en-US" altLang="zh-CN" sz="4400" dirty="0"/>
          </a:p>
        </p:txBody>
      </p:sp>
      <p:pic>
        <p:nvPicPr>
          <p:cNvPr id="4" name="C_3#ae106f99c.fixed?pid=33c29c972&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ae106f99c.fixed?pid=33c29c972&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5_1#a1ddff06f?vop=1&amp;pid=e7ebd583c&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本题考查世界市场形成、发展的影响。选择B：据图示信息并结合所学可知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，1800—1900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，英国人均糖和茶的消费量总体呈增长趋势，反映了在工业革命推动下，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世界市场进一步拓展，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商品流通总量提高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。排除A：伴随经济的发展，英国人均糖和茶的消费量总体呈增长趋势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随着世界市场的进一步拓展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，商品流通总量提高，茶和糖逐渐成为日常生活的消费品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，而非奢侈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。排除C：材料未明确糖和茶的消费人群，无法佐证“贫富分化的不断加剧”。排除D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料信息可知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，英国糖和茶的人均消费量总体呈增长趋势，并未出现进出口量对比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，且仅凭英国部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分商品的贸易情况不能推出欧洲对外贸易状况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，“逆差”说法于文无据。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6_1#28dec70b5?pid=e7ebd583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1879年，一位名为王之春的官员在游记中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，用新式钟点时间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来记录自己的日常活动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。19世纪90年代出版的《老残游记》《海上花列传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》《二十年目睹之怪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》等通俗小说中的人物，都已经在使用新式钟点计时。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这一现象反映出(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7_1#28dec70b5.bracket?pid=e7ebd583c&amp;color=0,0,0&amp;vpa=9"/>
          <p:cNvSpPr/>
          <p:nvPr/>
        </p:nvSpPr>
        <p:spPr>
          <a:xfrm>
            <a:off x="930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26_2#28dec70b5.choices?pid=e7ebd583c&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.列强对华文化侵略加剧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.新式生活方式日益扩散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C.市民阶层的生活奢侈化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.工业制造能力进步明显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8_1#28dec70b5?vop=1&amp;pid=e7ebd583c&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本题考查新式钟点计时在近代中国的传播。选择B：据材料,19世纪后期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,官员王之春用新式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钟点时间来记录日常活动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,且一些通俗小说中的人物都已经在使用新式钟点计时,由此可知,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,中国人的社会生活受到新式钟点计时的影响,这表明新式生活方式日益扩散。排除A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式钟点时间来记录生活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,体现了中国生活风俗的近代化,并不属于文化侵略。排除C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：使用新式钟点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时间来记录生活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,反映了中国人生活观念的变化,与市民阶层生活奢侈化没有关联。排除D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明新式钟点计时在近代中国的使用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,体现的是生活方式的变化，未提及新式钟表制作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业制造能力进步明显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9_1#1cf8fd2d3?pid=e7ebd583c&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[河南南阳2025高二联考]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康乾时期，广州自鸣钟表盘多饰中国吉祥纹样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，且罗马数字计时圈与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双鹿献瑞”图案并存，而其铜胎鎏金框架上的通雕围栏、角亭仿照西欧巴洛克建筑风格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则常铸有中式回纹或云雷纹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0_1#1cf8fd2d3.bracket?pid=e7ebd583c&amp;color=0,0,0&amp;vpa=10"/>
          <p:cNvSpPr/>
          <p:nvPr/>
        </p:nvSpPr>
        <p:spPr>
          <a:xfrm>
            <a:off x="549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29_2#1cf8fd2d3.choices?pid=e7ebd583c&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.西学东渐成为社会思潮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.中西文化呈现出交流融合的趋势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C.贸易促进城市生活西化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.工业革命改变了市民的审美观念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1_1#1cf8fd2d3?vop=1&amp;pid=e7ebd583c&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本题考查文化交流。选择B：广州自鸣钟上既有中国吉祥纹样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，又有罗马数字和巴洛克建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筑风格的装饰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，体现出中西文化在器物上的交流融合。排除A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：西学东渐在康乾时期主要表现为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西方科技知识传入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，如历法、测绘等，且传播范围多局限于上层社会中的少部分人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，而材料聚焦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器物装饰元素的局部融合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，不能得出西学东渐成为社会思潮。排除C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：中西贸易虽能促进西方物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品在中国的传播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，但自鸣钟包含中式纹样，如云雷纹和吉祥图案，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体现的是本土化而非全面西化，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且材料仅提及自鸣钟的文化元素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，无法推出城市生活西化的结论。排除D：工业革命始于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年代的欧洲，当时对中国的影响有限，材料现象缘于中外贸易交流，而非工业革命驱动。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2_1#5c8c31fcc?pid=e7ebd583c&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[海南2025诊断]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20世纪80年代初，美国人理查德·帕斯卡尔和安东尼·阿索斯合著的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《战略家的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头脑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——日本企业的管理艺术》，强调要构建一种充满信任的人际关系。在此基础上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公司确立尊重人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、信任人的企业宗旨，还有的公司倡导家庭式快乐文化，都大获成功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3_1#5c8c31fcc.bracket?pid=e7ebd583c&amp;color=0,0,0&amp;vpa=1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32_2#5c8c31fcc.choices?pid=e7ebd583c&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.跨文化学习助推企业管理创新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.日本企业取得全球竞争的优势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C.全球化的深入增强了美国实力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.跨国公司成为文化交融的主体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4_1#5c8c31fcc?vop=1&amp;pid=e7ebd583c&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本题考查跨文化学习对企业管理创新的助推作用。选择A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：美国人在著作中提出要学习日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本企业管理艺术中的信任关系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。在此基础上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，美国部分公司结合自身实际调整管理理念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管理创新）并取得成功，体现了美国企业主动借鉴日本管理经验并创新自身模式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，符合跨文化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学习推动企业管理创新的逻辑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：材料仅展示部分美国企业对日本企业管理艺术的学习借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，未与其他地区企业进行对比，无法得出日本企业取得全球竞争优势。排除C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：仅凭企业管理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的成功无法直接得出美国实力增强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：跨国公司指在若干国家设立分支机构进行生产经营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活动的经济实体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，显然与材料内容不符。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763b0215f?pid=2292ad889&amp;color=0,0,0&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6.下列选项中，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史实与结论相符的是(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8" name="QC_5_BD.35_2#763b0215f?colgroup=1,28,10&amp;pid=2292ad889&amp;color=0,0,0&amp;bbb=1&amp;hb=1"/>
          <p:cNvGraphicFramePr>
            <a:graphicFrameLocks noGrp="1"/>
          </p:cNvGraphicFramePr>
          <p:nvPr/>
        </p:nvGraphicFramePr>
        <p:xfrm>
          <a:off x="722376" y="1511300"/>
          <a:ext cx="10744200" cy="3711448"/>
        </p:xfrm>
        <a:graphic>
          <a:graphicData uri="http://schemas.openxmlformats.org/drawingml/2006/table">
            <a:tbl>
              <a:tblPr/>
              <a:tblGrid>
                <a:gridCol w="429768"/>
                <a:gridCol w="7406640"/>
                <a:gridCol w="2907792"/>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1571年马尼拉大帆船航线开通后的20年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平均每年约有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150吨白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银被运到马尼拉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这些白银大量流入中国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西班牙垄断了整个亚洲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的贸易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1670年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荷兰船只运载量达到56.8万吨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超过了法</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等国船只吨位的总和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17世纪末</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荷兰开始成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为海上霸主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火车先后问世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人类进入“蒸汽时代”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英国的机器制造业实现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了机械化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1947—1993年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关贸总协定召开8次多边贸易谈判</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议定了各会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员国彼此免税的项目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促进了二战后国际贸易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36_1#763b0215f.bracket?pid=2292ad889&amp;color=0,0,0&amp;vpa=12"/>
          <p:cNvSpPr/>
          <p:nvPr/>
        </p:nvSpPr>
        <p:spPr>
          <a:xfrm>
            <a:off x="493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35_3#763b0215f.choices?pid=2292ad889&amp;color=0,0,0&amp;bbb=1"/>
          <p:cNvSpPr/>
          <p:nvPr/>
        </p:nvSpPr>
        <p:spPr>
          <a:xfrm>
            <a:off x="722376" y="5359400"/>
            <a:ext cx="10753344" cy="405003"/>
          </a:xfrm>
          <a:prstGeom prst="rect">
            <a:avLst/>
          </a:prstGeom>
          <a:noFill/>
        </p:spPr>
        <p:txBody>
          <a:bodyPr wrap="none" lIns="0" tIns="0" rIns="0" bIns="0" rtlCol="0" anchor="t"/>
          <a:lstStyle/>
          <a:p>
            <a:pPr latinLnBrk="1">
              <a:lnSpc>
                <a:spcPts val="3600"/>
              </a:lnSpc>
              <a:tabLst>
                <a:tab pos="2764155" algn="l"/>
                <a:tab pos="5464810" algn="l"/>
                <a:tab pos="81908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B.B</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C.C</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763b0215f?vop=1&amp;pid=2292ad889&amp;color=0,0,0&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本题考查关贸总协定与世界贸易的发展。选择D：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1947—1993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年,关贸总协定召开8次多边</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贸易谈判,议定了各会员国彼此免税的项目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,这一做法在一定程度上避免了二战前世界贸易无序状态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的再次出现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,有利于二战后国际贸易的发展。排除A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：马尼拉大帆船贸易并未使西班牙垄断整个亚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洲的贸易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：根据材料内容不能得出荷兰成为海上霸主是从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17世纪末“开始”的。排除C：</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仅凭汽船、火车的问世与“蒸汽时代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”的到来无法直接得出当时英国机器制造业已实现了机械化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58fd0f7b?pid=a5c353784&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[河南安阳多校2025联考]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西欧中世纪，香料价格昂贵，是财富和地位的重要象征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。香料与基督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教信仰和东方世界的密切联系使它具有了无与伦比的神秘性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。15世纪以来，香料“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走下神坛”，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成为普通商品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，香料成了更具现实用途的调料。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上述变化主要缘于(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58fd0f7b.bracket?pid=a5c353784&amp;color=0,0,0&amp;vpa=1"/>
          <p:cNvSpPr/>
          <p:nvPr/>
        </p:nvSpPr>
        <p:spPr>
          <a:xfrm>
            <a:off x="828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658fd0f7b.choices?pid=a5c353784&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.新航路开辟及世界市场雏形显现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.商业革命和价格革命的推动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C.世界经济贸易和政治格局的变动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.东西方经济文化交流的加快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58fd0f7b?vop=1&amp;pid=a5c353784&amp;color=0,0,0&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本题考查新航路开辟及世界市场的雏形显现。选择A：据材料“15世纪以来，香料</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‘走下神</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’，成为普通商品”，并结合所学15世纪世界史的相关史实可知，15</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世纪末随着新航路的开辟，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特别是通往东方的新航线的发现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，欧洲可以直接与香料产地进行贸易，减少了中间环节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，降低了香</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料成本</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，使其变得更为普通，同时，各地联系日益密切，世界市场的雏形开始显现</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，这也促进了香</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料的大规模流通</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。排除B：商业革命更多是对欧洲商路和贸易中心等产生影响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，价格革命带来物价</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上涨等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，二者显然并非香料价格和地位下降的主要原因。排除C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：世界经济贸易和政治格局的变动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是长期且复杂的过程</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，可能对香料地位变化产生一定影响，但并不是香料地位变化的主要原因</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D：东西方经济文化交流会影响香料贸易</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，但东西方经济文化交流的加快同样是新航路开辟所产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生的影响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，因此香料地位变化的主要原因仍在于新航路开辟及世界市场雏形显现。</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658fd0f7b?vop=1&amp;pid=a5c353784&amp;color=0,0,0&amp;bt=1&amp;bbb=1&amp;hb=1"/>
          <p:cNvSpPr/>
          <p:nvPr/>
        </p:nvSpPr>
        <p:spPr>
          <a:xfrm>
            <a:off x="722376" y="969264"/>
            <a:ext cx="10753344" cy="5059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新航路开辟的影响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.对欧洲的影响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1）引发了商业革命:贸易规模不断扩大,商品种类日益增多,商业经营方式也发生变化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（证券交易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、新型股份制贸易公司等纷纷出现）,贸易中心也由原来的地中海逐渐转到大西洋沿岸。</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2）引发了价格革命:大量美洲的贵金属流入欧洲,使欧洲货币贬值、物价上涨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,传统的经济关系受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到冲击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,这对欧洲社会产生了巨大的影响。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3）加速西欧封建制度的解体,促进资本主义的发展。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.对世界的影响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1）新航路的开辟结束了世界各地相对孤立的状态,各地的文明逐渐交融,日益连成一个整体。</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2）贸易范围空前扩大,地区性贸易开始向世界性贸易扩展,以欧洲为中心的世界市场开始逐渐形成。</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1ae8f1c43?pid=a5c353784&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[山东枣庄三中2025高二月考]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1683年，阿拉伯人出售的咖啡每磅要价18先令。1774年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国商人经手的海地咖啡每磅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9先令。从美国独立到19世纪中叶，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其境内咖啡有三分之二产自巴西，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每磅只要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1先令，咖啡开始成为更多人喝得起的大众饮料。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这一变化的主要原因是(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1ae8f1c43.bracket?pid=a5c353784&amp;color=0,0,0&amp;vpa=2"/>
          <p:cNvSpPr/>
          <p:nvPr/>
        </p:nvSpPr>
        <p:spPr>
          <a:xfrm>
            <a:off x="996162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_2#1ae8f1c43.choices?pid=a5c353784&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.人口增长与医疗水平的提高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.新航路开辟使东西方贸易更加便捷</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C.殖民扩张与工业革命的进展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.垄断组织的出现大大提高了生产力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1ae8f1c43?vop=1&amp;pid=a5c353784&amp;color=0,0,0&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本题考查殖民扩张与工业革命对社会生活的影响。选择C：结合所学可知，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17世纪时阿拉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伯人垄断咖啡贸易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，咖啡产量少，价格昂贵。新航路开辟以来，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西方国家在殖民地广建种植园，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咖啡产量增加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，生产及运输成本下降。工业革命时期，资本主义世界市场进一步拓展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，机械化种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植与交通发展促使咖啡成本进一步下降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，殖民扩张与工业革命使得咖啡逐渐成为大众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饮料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。排除A：人口增长与医疗水平的提高有利于壮大咖啡饮用群体，但只有咖啡产量增加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输成本下降等才会使咖啡饮用成本降低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。排除B：题干中咖啡价格从1683年的18先令下降至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纪中叶的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1先令是殖民扩张、世界市场扩展及工业革命等因素共同作用的结果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，新航路开辟始于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世纪后期，与材料时间相隔较远，并非材料现象出现的主要原因。排除D：19世纪末20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在第二次工业革命推动下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，随着生产和资本的集中，出现了垄断组织，与材料时间不符。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e798458f1?pid=daa605b1b&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[江西赣州2025高二期末]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17世纪的英国诗人沃勒对中国茶赞叹不已，其诗云：“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月桂与秋色，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美难与茶比</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助我清明思，湛然祛烦累</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”下列关于当时茶文化传播的表述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e798458f1.bracket?pid=daa605b1b&amp;color=0,0,0&amp;vpa=3"/>
          <p:cNvSpPr/>
          <p:nvPr/>
        </p:nvSpPr>
        <p:spPr>
          <a:xfrm>
            <a:off x="92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e798458f1.choices?pid=daa605b1b&amp;color=0,0,0&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.全球贸易的扩大推动文化传播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.新航路开辟后中国茶开始外传</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C.鸦片战争后中国茶叶出口激增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.工业革命促进了消费水平升级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e798458f1?vop=1&amp;pid=daa605b1b&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本题考查全球贸易扩大对茶文化传播的推动作用。选择A：17世纪，全球贸易扩大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联系更为紧密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，英国诗人盛赞茶叶，这说明茶文化随着全球贸易发展在世界传播。排除B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茶外传并非始于新航路开辟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，早在古代就通过丝绸之路等途径外传。排除C：题干时间是17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第一次鸦片战争在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19世纪才爆发，时间不符。排除D：工业革命始于18世纪60年代，与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时间不符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6137</Words>
  <Application>WPS 演示</Application>
  <PresentationFormat>宽屏</PresentationFormat>
  <Paragraphs>280</Paragraphs>
  <Slides>29</Slides>
  <Notes>29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29</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2025-10-16T07:03:00Z</dcterms:created>
  <dcterms:modified xsi:type="dcterms:W3CDTF">2025-10-17T04:01:29Z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1C34A3F832614E2C905A7892E303F419_12</vt:lpwstr>
  </property>
  <property fmtid="{D5CDD505-2E9C-101B-9397-08002B2CF9AE}" pid="3" name="KSOProductBuildVer">
    <vt:lpwstr>2052-12.1.0.23125</vt:lpwstr>
  </property>
</Properties>
</file>